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242" r:id="rId3"/>
    <p:sldId id="1243" r:id="rId4"/>
    <p:sldId id="1245" r:id="rId5"/>
    <p:sldId id="1241" r:id="rId6"/>
    <p:sldId id="1269" r:id="rId7"/>
    <p:sldId id="1270" r:id="rId8"/>
    <p:sldId id="1271" r:id="rId9"/>
    <p:sldId id="1272" r:id="rId10"/>
    <p:sldId id="1273" r:id="rId11"/>
    <p:sldId id="1274" r:id="rId12"/>
    <p:sldId id="1275" r:id="rId13"/>
    <p:sldId id="1276" r:id="rId14"/>
    <p:sldId id="1277" r:id="rId15"/>
    <p:sldId id="1278" r:id="rId16"/>
    <p:sldId id="1248" r:id="rId17"/>
    <p:sldId id="1279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反常法。利用人的反常言行设置悬念，使读者产生急于了解导致这种反常言行的原因的期待心理。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切隔法。把不同线索的事件交织起来。从某一具体事来说，就是中途中断叙述，转叙他事，以引起读者的期待心理。这是一种我国古代章回小说普遍使用的技法。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一个悬念贯彻始终，或者环环设置，不但使文章的情节更加曲折，富于变化美，而且还能使文章波澜起伏、有张有弛，达到吸引读者的目的。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3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制造误会法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在文章的开头有意布下一个误会，随着情节的发展，真相大白，误会消除，文章按照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产生误会—发生冲突—冲突升级—真相大白—消除误会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的线索叙事，激起层层浪花，吊着读者的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胃口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通过人与人之间的误会，引起矛盾，推动情节跌宕起伏地发展。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情节突转法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情节突转法是指记叙事件时，顺着一个方向铺陈渲染，把读者的注意力和情感愿望吸引到这个方向发展的可能性上去，层层推向高潮；达到顶点时，笔锋陡然一转，通过另一种结局的突然揭晓，掀起波澜。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67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巧合法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巧合，指的是让两个或多个原本不相关的事件、人物在特定的时间点相遇，从而推动情节发展或改变人物命运，创造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无巧不成书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的戏剧效果。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抑扬法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抑扬法通过情节和情感上的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贬低与抬高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压抑与张扬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的交替变化，形成强烈的反差对比，从而产生波澜起伏的效果。它主要分为两种：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欲扬先抑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欲抑先扬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6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欲扬先抑。为了表现某人或某事的好，先表现其不好的一面；为了表现成功的喜悦，先极力描写失败的惨淡和过程的艰难。这样之后的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会显得更加有力，更能带来感动和鼓舞。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欲抑先扬。为了表现某人或某事的坏，先表现其极好的一面；为了表现悲剧的残酷，先极力描写美好和希望。这样之后的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会显得更加突然和深刻，更能带来幻灭感和反思。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04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三、关于</a:t>
            </a:r>
            <a:r>
              <a:rPr lang="en-US" altLang="zh-CN" b="1" u="sng" dirty="0">
                <a:solidFill>
                  <a:srgbClr val="F081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写实和写意</a:t>
            </a:r>
            <a:r>
              <a:rPr lang="en-US" altLang="zh-CN" b="1" u="sng" dirty="0">
                <a:solidFill>
                  <a:srgbClr val="F081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原型和典型</a:t>
            </a:r>
            <a:r>
              <a:rPr lang="en-US" altLang="zh-CN" b="1" u="sng" dirty="0">
                <a:solidFill>
                  <a:srgbClr val="F081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写实和写意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在写作中，可以借鉴本单元所学的小说艺术构思和表现手法，如《促织》近于史笔而又出于虚构，《变形记》情节荒诞而描写细腻逼真，等等。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本单元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篇小说中，《祝福》《林教头风雪山神庙》属于典型的写实小说；《装在套子里的人》《促织》以写实为主，也兼有写意的成分；《变形记》是典型的写意之作。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0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实小说努力营造符合现实的逻辑，在富于生活现实感的艺术世界中塑造符合真实生活样态的艺术形象。它以艺术虚构的假，造成逼似生活的真，以诉诸想象的艺术幻象使读者如见其人、如临其境，获得一种真实感、亲切感和贴近感，从而受到深深的感染。如《红楼梦》中对贾府宴席、人物衣着的细致刻画，为我们构筑了一个无比真实的世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写意艺术则需要变形，需要荒诞。它突破生活样态，违逆现实逻辑，取得了艺术表现更大的自由。卡刚在《艺术形态学》中写道：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逼真的原则本身限制束缚体现某类观念的需要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那幻想就获得摆脱现实生活的逻辑和创造幻想的权利。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写意艺术通过夸张变形甚至是荒谬怪诞的内容表达思想，是表现的艺术。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38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原型和典型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车尔雪弗斯基说：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艺术来源于生活又高于生活。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从本单元的小说看，无论是祥林嫂还是别里科夫、格里高尔，都是小说家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杂取种种人合成一个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典型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原型。源于生活的原始素材。可能是身边的一个人，也可能是亲眼见证的一件事。它最大的特点是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，但可能比较琐碎、平淡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8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典型。在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的基础上，经过艺术加工、提炼、概括后创造出来的形象或事件。它比普通的实际生活更集中、更强烈、更富有普遍性。如祥林嫂，是旧时代千千万万受压迫劳动妇女的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典型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。鲁迅必然见过许多类似命运的妇女（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），但他将她们的苦难集中、提炼，最终塑造出一个极具震撼力和代表性的文学形象。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这告诉学生在写作过程中一定要细心观察、沉心体验，发现有代表性的人和事。叙述出比生活中的真实事例更加具有代表性、矛盾更加集中的故事，用独特的心灵思考现实生活，表现现实生活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小说家是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讲故事的人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。高超的叙事技巧，使得小说家笔下的故事精彩纷呈，引人入胜。我们在写作叙事类文章时，也应该在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上多用些心思，不能仅仅满足于讲清楚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时间、地点、人物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，而要努力尝试新颖的构思和独特的表达。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124744"/>
            <a:ext cx="622495" cy="5040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1196752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叙事要引人入胜</a:t>
            </a:r>
            <a:endParaRPr lang="zh-CN" altLang="en-US" dirty="0">
              <a:solidFill>
                <a:srgbClr val="00AE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一、找好立足点</a:t>
            </a:r>
            <a:r>
              <a:rPr lang="zh-CN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叙事要引人入胜，就要找到一个好的立足点，从这个立足点去观察和叙述，也就是要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选择合适的叙述视角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。对于故事的发展，叙述者可能置身其外，也可能身在局中。比如铁凝《哦，香雪》的叙述者，隐身于故事之外，鲁迅《祝福》中的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则是故事中的一个人物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叙事人称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叙述的角度有三种：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第一人称、第二人称和第三人称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。以当事人的口吻来叙述的，叫第一人称叙述。作者在文章里以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的身份直接出现，所叙述的都是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的所见所闻、所做所感。第二人称的叙述，有对话效果，便于倾诉强烈的感情。第三人称的叙述，灵活自由，不受时空的限制，可以全面地表现生活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第一人称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不可靠叙事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。叙述者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由于年龄、智力、情感偏向或精神状态等原因，其讲述的内容可能与事实有出入，甚至是在刻意欺骗读者。这能制造出巨大的悬念和反转效果。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双重视角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叙述自我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经验自我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的交替。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叙述自我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是现在正在讲故事的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，成熟、理性，带有反思性；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经验自我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是过去正在经历故事的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，幼稚、冲动、沉浸其中。两种视角交织，既能再现当时的真切感受，又能赋予事件当下的思考和意义，使文章层次感极强。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5149"/>
            <a:ext cx="11485848" cy="5322163"/>
          </a:xfrm>
        </p:spPr>
        <p:txBody>
          <a:bodyPr/>
          <a:lstStyle/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第二人称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视为读者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。直接与阅读文章的人对话。这种方式极具实验性，仿佛作者穿越文字在与读者交谈。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视为故事中的人物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。这是更常用也更安全的方法。这里的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看似在呼唤读者，实则指代故事中的特定角色（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往往是过去的自己或另一个对象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第三人称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谨慎使用全知视角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。不要把所有的信息一次性倒给读者，要有选择地披露信息，只展示想让读者看到的部分，以此来控制节奏和悬念。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有限视角的深入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。这是现代小说最常用的手法，又称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第三人称代入法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自由间接引语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。它模糊了叙述者语言和人物心理的界限，能极其自然流畅地深入人物内心。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3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叙事视角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叙述的角度不同，表达效果就会不同。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选择恰当的叙述角度，对增强表达效果有很大的帮助。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如果想突出事情的亲历性，一般选择第一人称；如果想增加事件的曲折性、悬念感，可以考虑选择第三人称。使用第二人称，则能够更好地抒发自己的情感，如同和别人对话，显得更加亲切。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有时，为了克服单一叙述角度的局限，可以综合运用多种叙述角度。《祝福》用第一人称描写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在鲁镇的见闻，又用第三人称叙述祥林嫂悲惨的一生，两种视角交错使用，以亲历者的身份见证人物的命运，使表达更丰富、更深刻。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56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238241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人称转换注意事项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写作时要注意前后人称的一致和视角的转换，以免造成叙述角度的混乱，影响表达效果。我们在使用两种人称叙述事件时应注意：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不得频繁改换；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改换时要交代清楚，不能打断叙述线索。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0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二、情节有波澜</a:t>
            </a:r>
            <a:r>
              <a:rPr lang="zh-CN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古人云：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文似看山不喜平。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文章有张有弛，有动有静，跌宕起伏、波澜曲折才会引起人们的阅读兴趣。怎样才能做到情节的波澜起伏呢？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设置悬念法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设置悬念法就是设置一个个悬而未决的矛盾，使情节回旋推进，给人以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山重水复疑无路，柳暗花明又一村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的感觉。设置悬念的方法有以下三种。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倒叙法。利用突出事件结果的手段设置悬念，使读者急于知道导致这种结果的事件的起因及发展过程。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0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1547</Words>
  <Application>Microsoft Office PowerPoint</Application>
  <PresentationFormat>自定义</PresentationFormat>
  <Paragraphs>53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585</cp:revision>
  <dcterms:created xsi:type="dcterms:W3CDTF">2020-11-06T05:24:00Z</dcterms:created>
  <dcterms:modified xsi:type="dcterms:W3CDTF">2025-10-30T15:30:43Z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